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7" r:id="rId2"/>
    <p:sldId id="258" r:id="rId3"/>
    <p:sldId id="259" r:id="rId4"/>
    <p:sldId id="260" r:id="rId5"/>
    <p:sldId id="267" r:id="rId6"/>
    <p:sldId id="261" r:id="rId7"/>
    <p:sldId id="262" r:id="rId8"/>
    <p:sldId id="272" r:id="rId9"/>
    <p:sldId id="273" r:id="rId10"/>
    <p:sldId id="264" r:id="rId11"/>
    <p:sldId id="265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632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63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2367094"/>
            <a:ext cx="1036382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5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8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75834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521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89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7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7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5692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3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921D7B4-438A-4C35-90C7-8D64A2BC9E5D}" type="datetimeFigureOut">
              <a:rPr lang="en-US" smtClean="0"/>
              <a:t>12/13/19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6D243C3-BB72-4470-9C64-BA987544F4F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2286000"/>
            <a:ext cx="6400800" cy="1920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Now</a:t>
            </a:r>
          </a:p>
        </p:txBody>
      </p:sp>
    </p:spTree>
    <p:extLst>
      <p:ext uri="{BB962C8B-B14F-4D97-AF65-F5344CB8AC3E}">
        <p14:creationId xmlns:p14="http://schemas.microsoft.com/office/powerpoint/2010/main" val="3605661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懇求聖靈現在降臨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幫助我軟弱的心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weakness full of weakness,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Thy sacred feet I bow;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049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賜我口才又有權柄，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koan-peng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好胆為主做見證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ho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Blest divine eternal Spirit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with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fill me now.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482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充滿我，充滿我，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now, Fill me now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come and fill me now;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2488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我的心門已經大開，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Goa   e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Fill me with Thy hallowed presence,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O come and fill me now.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547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懇求聖靈現在降臨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發光照明我的心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Hover o’er me Holy Spirit,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Bathe my trembling heart and brow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050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心內污穢求主指示，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Sim-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Chu 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使我能認識自己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bat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Fill me with Thy hallowed presence,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O come and fill me now.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089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充滿我，充滿我，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now, Fill me now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come and fill me now;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788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我的心門已經大開，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Goa   e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Fill me with Thy hallowed presence,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O come and fill me now.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14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懇求聖靈現在降臨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用主寶血洗我心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canst fill me, gracious Spirit,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I cannot tell Thee how;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93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賜我智慧充足能力，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Su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ti-hui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chhiong-chiok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leng-lek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得勝魔鬼的誘惑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But I need Thee, greatly need Thee,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O come and fill me now.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479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充滿我，充滿我，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now, Fill me now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come and fill me now;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0154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我的心門已經大開，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Goa  e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zh-TW" alt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懇求聖靈充滿我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Fill me with Thy hallowed presence,</a:t>
            </a:r>
          </a:p>
          <a:p>
            <a:pPr marL="45720" indent="0" algn="ctr">
              <a:buSzPct val="100000"/>
              <a:buNone/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O come and fill me now.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716882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94</TotalTime>
  <Words>502</Words>
  <Application>Microsoft Macintosh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20</cp:revision>
  <dcterms:created xsi:type="dcterms:W3CDTF">2017-08-11T03:42:30Z</dcterms:created>
  <dcterms:modified xsi:type="dcterms:W3CDTF">2019-12-13T05:52:53Z</dcterms:modified>
</cp:coreProperties>
</file>